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25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2.png"/><Relationship Id="rId7" Type="http://schemas.openxmlformats.org/officeDocument/2006/relationships/image" Target="../media/image10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4.png"/><Relationship Id="rId9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5.png"/><Relationship Id="rId7" Type="http://schemas.openxmlformats.org/officeDocument/2006/relationships/image" Target="../media/image1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25.png"/><Relationship Id="rId9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5.png"/><Relationship Id="rId5" Type="http://schemas.openxmlformats.org/officeDocument/2006/relationships/image" Target="../media/image123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6.png"/><Relationship Id="rId3" Type="http://schemas.openxmlformats.org/officeDocument/2006/relationships/image" Target="../media/image90.png"/><Relationship Id="rId7" Type="http://schemas.openxmlformats.org/officeDocument/2006/relationships/image" Target="../media/image132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4.png"/><Relationship Id="rId4" Type="http://schemas.openxmlformats.org/officeDocument/2006/relationships/image" Target="../media/image95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05.png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1222053" y="392061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825869" y="947207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0258-5119-0D96-2668-D5E0044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76139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1E9DE-C1FC-E334-A145-B085395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746706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304739" y="3675071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8F2D662-5D49-7205-6F8B-0558077F7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50" y="4122182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E28D67F-DF74-9609-A8EA-BF20EC261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9" y="404440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2D5BF04-6482-751B-7499-94AA15A90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32"/>
          <a:stretch/>
        </p:blipFill>
        <p:spPr bwMode="auto">
          <a:xfrm>
            <a:off x="8876249" y="4137310"/>
            <a:ext cx="312120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BBCFA8F-D203-BF5A-FBC2-170080EA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67" y="111315"/>
            <a:ext cx="5372302" cy="353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DBB8A-B9C3-F5EE-F0D6-66C6DAF556BB}"/>
              </a:ext>
            </a:extLst>
          </p:cNvPr>
          <p:cNvSpPr txBox="1"/>
          <p:nvPr/>
        </p:nvSpPr>
        <p:spPr>
          <a:xfrm>
            <a:off x="8807569" y="1509622"/>
            <a:ext cx="17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 are z/b0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06E53-47D5-26B3-4935-D8B4C4ED3ECE}"/>
              </a:ext>
            </a:extLst>
          </p:cNvPr>
          <p:cNvSpPr txBox="1"/>
          <p:nvPr/>
        </p:nvSpPr>
        <p:spPr>
          <a:xfrm>
            <a:off x="4206841" y="580705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= 4mM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8A24C2-B0CF-6401-33D7-2D17BF406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93" y="3788955"/>
            <a:ext cx="7279907" cy="306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560713" y="3417988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106268" cy="25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1938068" y="45480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8889215" y="338674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21152E-404B-990B-616F-E4D7CDBB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554" y="37560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4682247" y="344001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9654003" y="5538957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block 5 wrong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7515</TotalTime>
  <Words>905</Words>
  <Application>Microsoft Office PowerPoint</Application>
  <PresentationFormat>Widescreen</PresentationFormat>
  <Paragraphs>219</Paragraphs>
  <Slides>56</Slides>
  <Notes>6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114</cp:revision>
  <dcterms:created xsi:type="dcterms:W3CDTF">2022-05-19T15:06:45Z</dcterms:created>
  <dcterms:modified xsi:type="dcterms:W3CDTF">2023-01-23T00:46:13Z</dcterms:modified>
</cp:coreProperties>
</file>